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Relationship Id="rId59" Type="http://schemas.openxmlformats.org/officeDocument/2006/relationships/slide" Target="slides/slide54.xml"/>
<Relationship Id="rId60" Type="http://schemas.openxmlformats.org/officeDocument/2006/relationships/slide" Target="slides/slide55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31776c10e597ccc92e4a5a109e186812f110244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69d9d3727936689ed9b72e8d32aa4201f6b9a6a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82ad0bcff87177dfe1c3d1729975c4aed971bb2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921ba10086f32422b1e9b549609175df597e609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9357bc5694a80119abf26f0ac3ed31d8c78c97e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f46701b2aa259e0f485c7b0ce2743c9907548e9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ea12fdeecf8ee440598388394378f7cb4cbd06c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e77037e2cae16332d6adb16ad2e1377e50f01f3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b1d9b548bd054dd8c4d4f59dacddf66937941c5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ac378f3bd190cb373f70e2c5050fbe91ba76c08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992e8a45a44d22f5038c8d99619b7fdce85ed0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ab1351b3731391b8bd63d6c8efececc9f6b2a5f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d06711fba20958f44d60732df127e3d7be465bd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de5d92ef78e6b9a4b3edce939674c84ba9c6be5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fa9be276dd82486b8acb31484ae098aa1332ae3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a5319e063989d4e871daf0f7e8e5219cc7c4625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1a85d82162ecd3ee3e99177949326d345c10892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f9c6a01cc52b162190dc9bbc64ea04a4cb9bcaf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70880f252edfb37fb697940d5a67a0cd1d95dec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7696f95c8733d5a7103f8062ddb8e4a71484eaf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4ca553d7741fc01fd45d4a1ce55e7eb4a8ddba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9d2221e245f09df0990ec870719fdb09f11c481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3d1ceb46de9844103374689f2e57cf466fb37ba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b4adca50636452fab0b5f1eb73e1ed2d09b220e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73192c30a5a5f57a6d4a02c58b592b35ac196b5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9d4818073f68ffa7fba5b73b90116c46c59b00a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1a1ae65ff2737a3a28fbccbc6318082f9a8ec9a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c96a6755dd4ccfa81ef622e450ea7e09aa50c57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06fdce622b24806aaad67edf1803548c0669d17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67d358a6473c5fe8273adc3fc0ef961e1077e11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50a5c48f88aa6d22446a2cfd8688b56ef44c12e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96a924202d29586307fe4c1862c413f278f1d4a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15ae7ff0eea60f82d1c06c5f4df3c742c2eb5e7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3fc9b1c7eb0b847f73d813f2950fb9ad46e39d4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dd677d01066b420fed7fd2e295a2701c4f64f74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701db5676230a2318e23f48d4dfa1cb33c109b2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19c319bedd8146d9c6e981b246f5c1e4acca7c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6298f802ab88591f7995ff45dad9f8a84398603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f30629b78ec752aa175f2a2966d3f927e7bf6fc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d093fc3b14d9da51a691f8d52c4e159dc053171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08b5be51e62980e4f470b20869b9d67a6715acd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eeaeba4d04070ecdf88fb6c2f3ec0759de7ae92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9c922642798336a3fa3dee9283f49ed51d2c64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0251b4e3cfdd5b73426c6e1a08f6b47cd76f6e9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69850782cca565d100b576f7b0f4c613c6d2220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6d722e3d7eb1a132c0e2320b6ef860a6d840c2f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1d7a50b7aaa3ae7a05fb3887b9c712924bf35bc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1b00811eb5f42d67b5ace4c66d030011df4cab4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bbffe88aff23b8da3b75cc01e8b353ad283ff5d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8e9e922cd0939ae8aa16e4821ab35cafd614bd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73ee370bed0e6eb585bd0b6a4ebf776b023951e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06f21fc386c4378437a17d13464b6eb61630a75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3c79a42fe41028daca71e898eaedd772ebd1d6e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9b23c208683f99eb260ef77dd260135012f684e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d864fcdb916e50f0c467659fee6d5fbedf4c208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2024-08-27T11:25:08Z</dcterms:modified>
</cp:coreProperties>
</file>